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</p:sldIdLst>
  <p:sldSz cx="89789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B6B"/>
    <a:srgbClr val="00BE78"/>
    <a:srgbClr val="171604"/>
    <a:srgbClr val="FFF233"/>
    <a:srgbClr val="A14520"/>
    <a:srgbClr val="FF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418" y="1122363"/>
            <a:ext cx="7632065" cy="2387600"/>
          </a:xfrm>
        </p:spPr>
        <p:txBody>
          <a:bodyPr anchor="b"/>
          <a:lstStyle>
            <a:lvl1pPr algn="ctr">
              <a:defRPr sz="58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2363" y="3602038"/>
            <a:ext cx="6734175" cy="1655762"/>
          </a:xfrm>
        </p:spPr>
        <p:txBody>
          <a:bodyPr/>
          <a:lstStyle>
            <a:lvl1pPr marL="0" indent="0" algn="ctr">
              <a:buNone/>
              <a:defRPr sz="2357"/>
            </a:lvl1pPr>
            <a:lvl2pPr marL="448925" indent="0" algn="ctr">
              <a:buNone/>
              <a:defRPr sz="1964"/>
            </a:lvl2pPr>
            <a:lvl3pPr marL="897849" indent="0" algn="ctr">
              <a:buNone/>
              <a:defRPr sz="1767"/>
            </a:lvl3pPr>
            <a:lvl4pPr marL="1346774" indent="0" algn="ctr">
              <a:buNone/>
              <a:defRPr sz="1571"/>
            </a:lvl4pPr>
            <a:lvl5pPr marL="1795699" indent="0" algn="ctr">
              <a:buNone/>
              <a:defRPr sz="1571"/>
            </a:lvl5pPr>
            <a:lvl6pPr marL="2244623" indent="0" algn="ctr">
              <a:buNone/>
              <a:defRPr sz="1571"/>
            </a:lvl6pPr>
            <a:lvl7pPr marL="2693548" indent="0" algn="ctr">
              <a:buNone/>
              <a:defRPr sz="1571"/>
            </a:lvl7pPr>
            <a:lvl8pPr marL="3142473" indent="0" algn="ctr">
              <a:buNone/>
              <a:defRPr sz="1571"/>
            </a:lvl8pPr>
            <a:lvl9pPr marL="3591397" indent="0" algn="ctr">
              <a:buNone/>
              <a:defRPr sz="15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9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60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25526" y="365125"/>
            <a:ext cx="19360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7300" y="365125"/>
            <a:ext cx="569599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1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6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23" y="1709740"/>
            <a:ext cx="7744301" cy="2852737"/>
          </a:xfrm>
        </p:spPr>
        <p:txBody>
          <a:bodyPr anchor="b"/>
          <a:lstStyle>
            <a:lvl1pPr>
              <a:defRPr sz="589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23" y="4589465"/>
            <a:ext cx="7744301" cy="1500187"/>
          </a:xfrm>
        </p:spPr>
        <p:txBody>
          <a:bodyPr/>
          <a:lstStyle>
            <a:lvl1pPr marL="0" indent="0">
              <a:buNone/>
              <a:defRPr sz="2357">
                <a:solidFill>
                  <a:schemeClr val="tx1"/>
                </a:solidFill>
              </a:defRPr>
            </a:lvl1pPr>
            <a:lvl2pPr marL="448925" indent="0">
              <a:buNone/>
              <a:defRPr sz="1964">
                <a:solidFill>
                  <a:schemeClr val="tx1">
                    <a:tint val="75000"/>
                  </a:schemeClr>
                </a:solidFill>
              </a:defRPr>
            </a:lvl2pPr>
            <a:lvl3pPr marL="897849" indent="0">
              <a:buNone/>
              <a:defRPr sz="1767">
                <a:solidFill>
                  <a:schemeClr val="tx1">
                    <a:tint val="75000"/>
                  </a:schemeClr>
                </a:solidFill>
              </a:defRPr>
            </a:lvl3pPr>
            <a:lvl4pPr marL="1346774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4pPr>
            <a:lvl5pPr marL="1795699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5pPr>
            <a:lvl6pPr marL="2244623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6pPr>
            <a:lvl7pPr marL="2693548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7pPr>
            <a:lvl8pPr marL="3142473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8pPr>
            <a:lvl9pPr marL="3591397" indent="0">
              <a:buNone/>
              <a:defRPr sz="15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9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99" y="1825625"/>
            <a:ext cx="381603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5568" y="1825625"/>
            <a:ext cx="381603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4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469" y="365127"/>
            <a:ext cx="774430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470" y="1681163"/>
            <a:ext cx="3798495" cy="823912"/>
          </a:xfrm>
        </p:spPr>
        <p:txBody>
          <a:bodyPr anchor="b"/>
          <a:lstStyle>
            <a:lvl1pPr marL="0" indent="0">
              <a:buNone/>
              <a:defRPr sz="2357" b="1"/>
            </a:lvl1pPr>
            <a:lvl2pPr marL="448925" indent="0">
              <a:buNone/>
              <a:defRPr sz="1964" b="1"/>
            </a:lvl2pPr>
            <a:lvl3pPr marL="897849" indent="0">
              <a:buNone/>
              <a:defRPr sz="1767" b="1"/>
            </a:lvl3pPr>
            <a:lvl4pPr marL="1346774" indent="0">
              <a:buNone/>
              <a:defRPr sz="1571" b="1"/>
            </a:lvl4pPr>
            <a:lvl5pPr marL="1795699" indent="0">
              <a:buNone/>
              <a:defRPr sz="1571" b="1"/>
            </a:lvl5pPr>
            <a:lvl6pPr marL="2244623" indent="0">
              <a:buNone/>
              <a:defRPr sz="1571" b="1"/>
            </a:lvl6pPr>
            <a:lvl7pPr marL="2693548" indent="0">
              <a:buNone/>
              <a:defRPr sz="1571" b="1"/>
            </a:lvl7pPr>
            <a:lvl8pPr marL="3142473" indent="0">
              <a:buNone/>
              <a:defRPr sz="1571" b="1"/>
            </a:lvl8pPr>
            <a:lvl9pPr marL="3591397" indent="0">
              <a:buNone/>
              <a:defRPr sz="15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470" y="2505075"/>
            <a:ext cx="379849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5569" y="1681163"/>
            <a:ext cx="3817202" cy="823912"/>
          </a:xfrm>
        </p:spPr>
        <p:txBody>
          <a:bodyPr anchor="b"/>
          <a:lstStyle>
            <a:lvl1pPr marL="0" indent="0">
              <a:buNone/>
              <a:defRPr sz="2357" b="1"/>
            </a:lvl1pPr>
            <a:lvl2pPr marL="448925" indent="0">
              <a:buNone/>
              <a:defRPr sz="1964" b="1"/>
            </a:lvl2pPr>
            <a:lvl3pPr marL="897849" indent="0">
              <a:buNone/>
              <a:defRPr sz="1767" b="1"/>
            </a:lvl3pPr>
            <a:lvl4pPr marL="1346774" indent="0">
              <a:buNone/>
              <a:defRPr sz="1571" b="1"/>
            </a:lvl4pPr>
            <a:lvl5pPr marL="1795699" indent="0">
              <a:buNone/>
              <a:defRPr sz="1571" b="1"/>
            </a:lvl5pPr>
            <a:lvl6pPr marL="2244623" indent="0">
              <a:buNone/>
              <a:defRPr sz="1571" b="1"/>
            </a:lvl6pPr>
            <a:lvl7pPr marL="2693548" indent="0">
              <a:buNone/>
              <a:defRPr sz="1571" b="1"/>
            </a:lvl7pPr>
            <a:lvl8pPr marL="3142473" indent="0">
              <a:buNone/>
              <a:defRPr sz="1571" b="1"/>
            </a:lvl8pPr>
            <a:lvl9pPr marL="3591397" indent="0">
              <a:buNone/>
              <a:defRPr sz="15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45569" y="2505075"/>
            <a:ext cx="3817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8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0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9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469" y="457200"/>
            <a:ext cx="2895929" cy="1600200"/>
          </a:xfrm>
        </p:spPr>
        <p:txBody>
          <a:bodyPr anchor="b"/>
          <a:lstStyle>
            <a:lvl1pPr>
              <a:defRPr sz="31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7202" y="987427"/>
            <a:ext cx="4545568" cy="4873625"/>
          </a:xfrm>
        </p:spPr>
        <p:txBody>
          <a:bodyPr/>
          <a:lstStyle>
            <a:lvl1pPr>
              <a:defRPr sz="3142"/>
            </a:lvl1pPr>
            <a:lvl2pPr>
              <a:defRPr sz="2749"/>
            </a:lvl2pPr>
            <a:lvl3pPr>
              <a:defRPr sz="2357"/>
            </a:lvl3pPr>
            <a:lvl4pPr>
              <a:defRPr sz="1964"/>
            </a:lvl4pPr>
            <a:lvl5pPr>
              <a:defRPr sz="1964"/>
            </a:lvl5pPr>
            <a:lvl6pPr>
              <a:defRPr sz="1964"/>
            </a:lvl6pPr>
            <a:lvl7pPr>
              <a:defRPr sz="1964"/>
            </a:lvl7pPr>
            <a:lvl8pPr>
              <a:defRPr sz="1964"/>
            </a:lvl8pPr>
            <a:lvl9pPr>
              <a:defRPr sz="19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8469" y="2057400"/>
            <a:ext cx="2895929" cy="3811588"/>
          </a:xfrm>
        </p:spPr>
        <p:txBody>
          <a:bodyPr/>
          <a:lstStyle>
            <a:lvl1pPr marL="0" indent="0">
              <a:buNone/>
              <a:defRPr sz="1571"/>
            </a:lvl1pPr>
            <a:lvl2pPr marL="448925" indent="0">
              <a:buNone/>
              <a:defRPr sz="1375"/>
            </a:lvl2pPr>
            <a:lvl3pPr marL="897849" indent="0">
              <a:buNone/>
              <a:defRPr sz="1178"/>
            </a:lvl3pPr>
            <a:lvl4pPr marL="1346774" indent="0">
              <a:buNone/>
              <a:defRPr sz="982"/>
            </a:lvl4pPr>
            <a:lvl5pPr marL="1795699" indent="0">
              <a:buNone/>
              <a:defRPr sz="982"/>
            </a:lvl5pPr>
            <a:lvl6pPr marL="2244623" indent="0">
              <a:buNone/>
              <a:defRPr sz="982"/>
            </a:lvl6pPr>
            <a:lvl7pPr marL="2693548" indent="0">
              <a:buNone/>
              <a:defRPr sz="982"/>
            </a:lvl7pPr>
            <a:lvl8pPr marL="3142473" indent="0">
              <a:buNone/>
              <a:defRPr sz="982"/>
            </a:lvl8pPr>
            <a:lvl9pPr marL="3591397" indent="0">
              <a:buNone/>
              <a:defRPr sz="9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1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469" y="457200"/>
            <a:ext cx="2895929" cy="1600200"/>
          </a:xfrm>
        </p:spPr>
        <p:txBody>
          <a:bodyPr anchor="b"/>
          <a:lstStyle>
            <a:lvl1pPr>
              <a:defRPr sz="314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17202" y="987427"/>
            <a:ext cx="4545568" cy="4873625"/>
          </a:xfrm>
        </p:spPr>
        <p:txBody>
          <a:bodyPr anchor="t"/>
          <a:lstStyle>
            <a:lvl1pPr marL="0" indent="0">
              <a:buNone/>
              <a:defRPr sz="3142"/>
            </a:lvl1pPr>
            <a:lvl2pPr marL="448925" indent="0">
              <a:buNone/>
              <a:defRPr sz="2749"/>
            </a:lvl2pPr>
            <a:lvl3pPr marL="897849" indent="0">
              <a:buNone/>
              <a:defRPr sz="2357"/>
            </a:lvl3pPr>
            <a:lvl4pPr marL="1346774" indent="0">
              <a:buNone/>
              <a:defRPr sz="1964"/>
            </a:lvl4pPr>
            <a:lvl5pPr marL="1795699" indent="0">
              <a:buNone/>
              <a:defRPr sz="1964"/>
            </a:lvl5pPr>
            <a:lvl6pPr marL="2244623" indent="0">
              <a:buNone/>
              <a:defRPr sz="1964"/>
            </a:lvl6pPr>
            <a:lvl7pPr marL="2693548" indent="0">
              <a:buNone/>
              <a:defRPr sz="1964"/>
            </a:lvl7pPr>
            <a:lvl8pPr marL="3142473" indent="0">
              <a:buNone/>
              <a:defRPr sz="1964"/>
            </a:lvl8pPr>
            <a:lvl9pPr marL="3591397" indent="0">
              <a:buNone/>
              <a:defRPr sz="19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8469" y="2057400"/>
            <a:ext cx="2895929" cy="3811588"/>
          </a:xfrm>
        </p:spPr>
        <p:txBody>
          <a:bodyPr/>
          <a:lstStyle>
            <a:lvl1pPr marL="0" indent="0">
              <a:buNone/>
              <a:defRPr sz="1571"/>
            </a:lvl1pPr>
            <a:lvl2pPr marL="448925" indent="0">
              <a:buNone/>
              <a:defRPr sz="1375"/>
            </a:lvl2pPr>
            <a:lvl3pPr marL="897849" indent="0">
              <a:buNone/>
              <a:defRPr sz="1178"/>
            </a:lvl3pPr>
            <a:lvl4pPr marL="1346774" indent="0">
              <a:buNone/>
              <a:defRPr sz="982"/>
            </a:lvl4pPr>
            <a:lvl5pPr marL="1795699" indent="0">
              <a:buNone/>
              <a:defRPr sz="982"/>
            </a:lvl5pPr>
            <a:lvl6pPr marL="2244623" indent="0">
              <a:buNone/>
              <a:defRPr sz="982"/>
            </a:lvl6pPr>
            <a:lvl7pPr marL="2693548" indent="0">
              <a:buNone/>
              <a:defRPr sz="982"/>
            </a:lvl7pPr>
            <a:lvl8pPr marL="3142473" indent="0">
              <a:buNone/>
              <a:defRPr sz="982"/>
            </a:lvl8pPr>
            <a:lvl9pPr marL="3591397" indent="0">
              <a:buNone/>
              <a:defRPr sz="9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2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300" y="365127"/>
            <a:ext cx="77443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300" y="1825625"/>
            <a:ext cx="77443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99" y="6356352"/>
            <a:ext cx="202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13103-3A3C-4041-ACD1-3D83A9FC3D9E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4261" y="6356352"/>
            <a:ext cx="3030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41348" y="6356352"/>
            <a:ext cx="20202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209D9-EE6F-F845-803F-062D380F4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2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97849" rtl="0" eaLnBrk="1" latinLnBrk="0" hangingPunct="1">
        <a:lnSpc>
          <a:spcPct val="90000"/>
        </a:lnSpc>
        <a:spcBef>
          <a:spcPct val="0"/>
        </a:spcBef>
        <a:buNone/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462" indent="-224462" algn="l" defTabSz="897849" rtl="0" eaLnBrk="1" latinLnBrk="0" hangingPunct="1">
        <a:lnSpc>
          <a:spcPct val="90000"/>
        </a:lnSpc>
        <a:spcBef>
          <a:spcPts val="982"/>
        </a:spcBef>
        <a:buFont typeface="Arial" panose="020B0604020202020204" pitchFamily="34" charset="0"/>
        <a:buChar char="•"/>
        <a:defRPr sz="2749" kern="1200">
          <a:solidFill>
            <a:schemeClr val="tx1"/>
          </a:solidFill>
          <a:latin typeface="+mn-lt"/>
          <a:ea typeface="+mn-ea"/>
          <a:cs typeface="+mn-cs"/>
        </a:defRPr>
      </a:lvl1pPr>
      <a:lvl2pPr marL="673387" indent="-224462" algn="l" defTabSz="897849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2357" kern="1200">
          <a:solidFill>
            <a:schemeClr val="tx1"/>
          </a:solidFill>
          <a:latin typeface="+mn-lt"/>
          <a:ea typeface="+mn-ea"/>
          <a:cs typeface="+mn-cs"/>
        </a:defRPr>
      </a:lvl2pPr>
      <a:lvl3pPr marL="1122312" indent="-224462" algn="l" defTabSz="897849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964" kern="1200">
          <a:solidFill>
            <a:schemeClr val="tx1"/>
          </a:solidFill>
          <a:latin typeface="+mn-lt"/>
          <a:ea typeface="+mn-ea"/>
          <a:cs typeface="+mn-cs"/>
        </a:defRPr>
      </a:lvl3pPr>
      <a:lvl4pPr marL="1571236" indent="-224462" algn="l" defTabSz="897849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67" kern="1200">
          <a:solidFill>
            <a:schemeClr val="tx1"/>
          </a:solidFill>
          <a:latin typeface="+mn-lt"/>
          <a:ea typeface="+mn-ea"/>
          <a:cs typeface="+mn-cs"/>
        </a:defRPr>
      </a:lvl4pPr>
      <a:lvl5pPr marL="2020161" indent="-224462" algn="l" defTabSz="897849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67" kern="1200">
          <a:solidFill>
            <a:schemeClr val="tx1"/>
          </a:solidFill>
          <a:latin typeface="+mn-lt"/>
          <a:ea typeface="+mn-ea"/>
          <a:cs typeface="+mn-cs"/>
        </a:defRPr>
      </a:lvl5pPr>
      <a:lvl6pPr marL="2469086" indent="-224462" algn="l" defTabSz="897849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67" kern="1200">
          <a:solidFill>
            <a:schemeClr val="tx1"/>
          </a:solidFill>
          <a:latin typeface="+mn-lt"/>
          <a:ea typeface="+mn-ea"/>
          <a:cs typeface="+mn-cs"/>
        </a:defRPr>
      </a:lvl6pPr>
      <a:lvl7pPr marL="2918010" indent="-224462" algn="l" defTabSz="897849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67" kern="1200">
          <a:solidFill>
            <a:schemeClr val="tx1"/>
          </a:solidFill>
          <a:latin typeface="+mn-lt"/>
          <a:ea typeface="+mn-ea"/>
          <a:cs typeface="+mn-cs"/>
        </a:defRPr>
      </a:lvl7pPr>
      <a:lvl8pPr marL="3366935" indent="-224462" algn="l" defTabSz="897849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67" kern="1200">
          <a:solidFill>
            <a:schemeClr val="tx1"/>
          </a:solidFill>
          <a:latin typeface="+mn-lt"/>
          <a:ea typeface="+mn-ea"/>
          <a:cs typeface="+mn-cs"/>
        </a:defRPr>
      </a:lvl8pPr>
      <a:lvl9pPr marL="3815860" indent="-224462" algn="l" defTabSz="897849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7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7849" rtl="0" eaLnBrk="1" latinLnBrk="0" hangingPunct="1">
        <a:defRPr sz="1767" kern="1200">
          <a:solidFill>
            <a:schemeClr val="tx1"/>
          </a:solidFill>
          <a:latin typeface="+mn-lt"/>
          <a:ea typeface="+mn-ea"/>
          <a:cs typeface="+mn-cs"/>
        </a:defRPr>
      </a:lvl1pPr>
      <a:lvl2pPr marL="448925" algn="l" defTabSz="897849" rtl="0" eaLnBrk="1" latinLnBrk="0" hangingPunct="1">
        <a:defRPr sz="1767" kern="1200">
          <a:solidFill>
            <a:schemeClr val="tx1"/>
          </a:solidFill>
          <a:latin typeface="+mn-lt"/>
          <a:ea typeface="+mn-ea"/>
          <a:cs typeface="+mn-cs"/>
        </a:defRPr>
      </a:lvl2pPr>
      <a:lvl3pPr marL="897849" algn="l" defTabSz="897849" rtl="0" eaLnBrk="1" latinLnBrk="0" hangingPunct="1">
        <a:defRPr sz="1767" kern="1200">
          <a:solidFill>
            <a:schemeClr val="tx1"/>
          </a:solidFill>
          <a:latin typeface="+mn-lt"/>
          <a:ea typeface="+mn-ea"/>
          <a:cs typeface="+mn-cs"/>
        </a:defRPr>
      </a:lvl3pPr>
      <a:lvl4pPr marL="1346774" algn="l" defTabSz="897849" rtl="0" eaLnBrk="1" latinLnBrk="0" hangingPunct="1">
        <a:defRPr sz="1767" kern="1200">
          <a:solidFill>
            <a:schemeClr val="tx1"/>
          </a:solidFill>
          <a:latin typeface="+mn-lt"/>
          <a:ea typeface="+mn-ea"/>
          <a:cs typeface="+mn-cs"/>
        </a:defRPr>
      </a:lvl4pPr>
      <a:lvl5pPr marL="1795699" algn="l" defTabSz="897849" rtl="0" eaLnBrk="1" latinLnBrk="0" hangingPunct="1">
        <a:defRPr sz="1767" kern="1200">
          <a:solidFill>
            <a:schemeClr val="tx1"/>
          </a:solidFill>
          <a:latin typeface="+mn-lt"/>
          <a:ea typeface="+mn-ea"/>
          <a:cs typeface="+mn-cs"/>
        </a:defRPr>
      </a:lvl5pPr>
      <a:lvl6pPr marL="2244623" algn="l" defTabSz="897849" rtl="0" eaLnBrk="1" latinLnBrk="0" hangingPunct="1">
        <a:defRPr sz="1767" kern="1200">
          <a:solidFill>
            <a:schemeClr val="tx1"/>
          </a:solidFill>
          <a:latin typeface="+mn-lt"/>
          <a:ea typeface="+mn-ea"/>
          <a:cs typeface="+mn-cs"/>
        </a:defRPr>
      </a:lvl6pPr>
      <a:lvl7pPr marL="2693548" algn="l" defTabSz="897849" rtl="0" eaLnBrk="1" latinLnBrk="0" hangingPunct="1">
        <a:defRPr sz="1767" kern="1200">
          <a:solidFill>
            <a:schemeClr val="tx1"/>
          </a:solidFill>
          <a:latin typeface="+mn-lt"/>
          <a:ea typeface="+mn-ea"/>
          <a:cs typeface="+mn-cs"/>
        </a:defRPr>
      </a:lvl7pPr>
      <a:lvl8pPr marL="3142473" algn="l" defTabSz="897849" rtl="0" eaLnBrk="1" latinLnBrk="0" hangingPunct="1">
        <a:defRPr sz="1767" kern="1200">
          <a:solidFill>
            <a:schemeClr val="tx1"/>
          </a:solidFill>
          <a:latin typeface="+mn-lt"/>
          <a:ea typeface="+mn-ea"/>
          <a:cs typeface="+mn-cs"/>
        </a:defRPr>
      </a:lvl8pPr>
      <a:lvl9pPr marL="3591397" algn="l" defTabSz="897849" rtl="0" eaLnBrk="1" latinLnBrk="0" hangingPunct="1">
        <a:defRPr sz="17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B06F33-44B8-4341-BA65-7EB6D1084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DE663-66E6-C842-973C-9A9729A3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" y="0"/>
            <a:ext cx="8977219" cy="685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9145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B06F33-44B8-4341-BA65-7EB6D1084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DE663-66E6-C842-973C-9A9729A3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" y="0"/>
            <a:ext cx="8977219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7023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B06F33-44B8-4341-BA65-7EB6D1084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075" y="3602038"/>
            <a:ext cx="6734175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DE663-66E6-C842-973C-9A9729A3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1" y="0"/>
            <a:ext cx="8977219" cy="685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2B8782B6-379A-7A4B-B2D3-0254FC6FA152}"/>
              </a:ext>
            </a:extLst>
          </p:cNvPr>
          <p:cNvSpPr/>
          <p:nvPr/>
        </p:nvSpPr>
        <p:spPr>
          <a:xfrm>
            <a:off x="1731699" y="3620247"/>
            <a:ext cx="708917" cy="1222624"/>
          </a:xfrm>
          <a:prstGeom prst="upArrow">
            <a:avLst/>
          </a:prstGeom>
          <a:solidFill>
            <a:srgbClr val="FF3E3E">
              <a:alpha val="77509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FB3EE604-CCA0-064E-A218-F509039AB9AB}"/>
              </a:ext>
            </a:extLst>
          </p:cNvPr>
          <p:cNvSpPr/>
          <p:nvPr/>
        </p:nvSpPr>
        <p:spPr>
          <a:xfrm>
            <a:off x="6568433" y="3620247"/>
            <a:ext cx="708917" cy="1222624"/>
          </a:xfrm>
          <a:prstGeom prst="upArrow">
            <a:avLst/>
          </a:prstGeom>
          <a:solidFill>
            <a:srgbClr val="640B6B">
              <a:alpha val="77509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B689D4C0-F600-254E-9A3D-F655F4ED9884}"/>
              </a:ext>
            </a:extLst>
          </p:cNvPr>
          <p:cNvSpPr/>
          <p:nvPr/>
        </p:nvSpPr>
        <p:spPr>
          <a:xfrm>
            <a:off x="4150066" y="3620247"/>
            <a:ext cx="708917" cy="1222624"/>
          </a:xfrm>
          <a:prstGeom prst="upArrow">
            <a:avLst/>
          </a:prstGeom>
          <a:solidFill>
            <a:srgbClr val="00BE78">
              <a:alpha val="77255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5E6CCFA7-FEC0-4B40-8A44-4F04E9DA17E9}"/>
              </a:ext>
            </a:extLst>
          </p:cNvPr>
          <p:cNvSpPr/>
          <p:nvPr/>
        </p:nvSpPr>
        <p:spPr>
          <a:xfrm>
            <a:off x="1731699" y="2303971"/>
            <a:ext cx="708917" cy="1222624"/>
          </a:xfrm>
          <a:prstGeom prst="upArrow">
            <a:avLst/>
          </a:prstGeom>
          <a:solidFill>
            <a:srgbClr val="FF3E3E">
              <a:alpha val="77509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D70F91F0-5E68-5346-9748-0DFE6E26A0E7}"/>
              </a:ext>
            </a:extLst>
          </p:cNvPr>
          <p:cNvSpPr/>
          <p:nvPr/>
        </p:nvSpPr>
        <p:spPr>
          <a:xfrm>
            <a:off x="6568433" y="2303971"/>
            <a:ext cx="708917" cy="1222624"/>
          </a:xfrm>
          <a:prstGeom prst="upArrow">
            <a:avLst/>
          </a:prstGeom>
          <a:solidFill>
            <a:srgbClr val="640B6B">
              <a:alpha val="77509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C94DFFD2-7566-754D-82B6-314F1F00B192}"/>
              </a:ext>
            </a:extLst>
          </p:cNvPr>
          <p:cNvSpPr/>
          <p:nvPr/>
        </p:nvSpPr>
        <p:spPr>
          <a:xfrm>
            <a:off x="4150066" y="2303971"/>
            <a:ext cx="708917" cy="1222624"/>
          </a:xfrm>
          <a:prstGeom prst="upArrow">
            <a:avLst/>
          </a:prstGeom>
          <a:solidFill>
            <a:srgbClr val="00BE78">
              <a:alpha val="77255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7E1316F1-8446-6240-A02B-59DC938824EC}"/>
              </a:ext>
            </a:extLst>
          </p:cNvPr>
          <p:cNvSpPr/>
          <p:nvPr/>
        </p:nvSpPr>
        <p:spPr>
          <a:xfrm>
            <a:off x="1731699" y="987695"/>
            <a:ext cx="708917" cy="1222624"/>
          </a:xfrm>
          <a:prstGeom prst="upArrow">
            <a:avLst/>
          </a:prstGeom>
          <a:solidFill>
            <a:srgbClr val="FF3E3E">
              <a:alpha val="77509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6A8B1905-DD17-F94C-BB1A-B61BE82C7E2C}"/>
              </a:ext>
            </a:extLst>
          </p:cNvPr>
          <p:cNvSpPr/>
          <p:nvPr/>
        </p:nvSpPr>
        <p:spPr>
          <a:xfrm>
            <a:off x="6568433" y="987695"/>
            <a:ext cx="708917" cy="1222624"/>
          </a:xfrm>
          <a:prstGeom prst="upArrow">
            <a:avLst/>
          </a:prstGeom>
          <a:solidFill>
            <a:srgbClr val="640B6B">
              <a:alpha val="77509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929144C2-92BE-8F48-A25D-6A92B9ECA0EB}"/>
              </a:ext>
            </a:extLst>
          </p:cNvPr>
          <p:cNvSpPr/>
          <p:nvPr/>
        </p:nvSpPr>
        <p:spPr>
          <a:xfrm>
            <a:off x="4150066" y="987695"/>
            <a:ext cx="708917" cy="1222624"/>
          </a:xfrm>
          <a:prstGeom prst="upArrow">
            <a:avLst/>
          </a:prstGeom>
          <a:solidFill>
            <a:srgbClr val="00BE78">
              <a:alpha val="77255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D1B5B111-85A7-B94B-B37F-E1E4311964E1}"/>
              </a:ext>
            </a:extLst>
          </p:cNvPr>
          <p:cNvSpPr/>
          <p:nvPr/>
        </p:nvSpPr>
        <p:spPr>
          <a:xfrm>
            <a:off x="5367940" y="3620247"/>
            <a:ext cx="708917" cy="1222624"/>
          </a:xfrm>
          <a:prstGeom prst="upArrow">
            <a:avLst/>
          </a:prstGeom>
          <a:solidFill>
            <a:schemeClr val="accent1">
              <a:alpha val="77509"/>
            </a:scheme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6D700BEF-CBB0-E343-9293-F0106AE578A3}"/>
              </a:ext>
            </a:extLst>
          </p:cNvPr>
          <p:cNvSpPr/>
          <p:nvPr/>
        </p:nvSpPr>
        <p:spPr>
          <a:xfrm>
            <a:off x="5367940" y="2303971"/>
            <a:ext cx="708917" cy="1222624"/>
          </a:xfrm>
          <a:prstGeom prst="upArrow">
            <a:avLst/>
          </a:prstGeom>
          <a:solidFill>
            <a:schemeClr val="accent1">
              <a:alpha val="77509"/>
            </a:scheme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5FA18192-CFD5-F648-8AAD-ADBC96187BEF}"/>
              </a:ext>
            </a:extLst>
          </p:cNvPr>
          <p:cNvSpPr/>
          <p:nvPr/>
        </p:nvSpPr>
        <p:spPr>
          <a:xfrm>
            <a:off x="5367940" y="987695"/>
            <a:ext cx="708917" cy="1222624"/>
          </a:xfrm>
          <a:prstGeom prst="upArrow">
            <a:avLst/>
          </a:prstGeom>
          <a:solidFill>
            <a:schemeClr val="accent1">
              <a:alpha val="77509"/>
            </a:scheme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372EECC4-1626-CE43-AE6E-95D0310B22B6}"/>
              </a:ext>
            </a:extLst>
          </p:cNvPr>
          <p:cNvSpPr/>
          <p:nvPr/>
        </p:nvSpPr>
        <p:spPr>
          <a:xfrm>
            <a:off x="2920804" y="3620247"/>
            <a:ext cx="708917" cy="1222624"/>
          </a:xfrm>
          <a:prstGeom prst="upArrow">
            <a:avLst/>
          </a:prstGeom>
          <a:solidFill>
            <a:schemeClr val="accent2">
              <a:lumMod val="75000"/>
              <a:alpha val="77255"/>
            </a:scheme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BEEE3ED2-7AE0-DA48-B4B6-DD68754684F9}"/>
              </a:ext>
            </a:extLst>
          </p:cNvPr>
          <p:cNvSpPr/>
          <p:nvPr/>
        </p:nvSpPr>
        <p:spPr>
          <a:xfrm>
            <a:off x="2920804" y="2303971"/>
            <a:ext cx="708917" cy="1222624"/>
          </a:xfrm>
          <a:prstGeom prst="upArrow">
            <a:avLst/>
          </a:prstGeom>
          <a:solidFill>
            <a:schemeClr val="accent2">
              <a:lumMod val="75000"/>
              <a:alpha val="77255"/>
            </a:scheme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9BFB4161-EDD6-2144-8870-7DF96CDF4C79}"/>
              </a:ext>
            </a:extLst>
          </p:cNvPr>
          <p:cNvSpPr/>
          <p:nvPr/>
        </p:nvSpPr>
        <p:spPr>
          <a:xfrm>
            <a:off x="2920804" y="987695"/>
            <a:ext cx="708917" cy="1222624"/>
          </a:xfrm>
          <a:prstGeom prst="upArrow">
            <a:avLst/>
          </a:prstGeom>
          <a:solidFill>
            <a:schemeClr val="accent2">
              <a:lumMod val="75000"/>
              <a:alpha val="77255"/>
            </a:scheme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46D1E25A-D08D-3240-93CD-E8E00C721461}"/>
              </a:ext>
            </a:extLst>
          </p:cNvPr>
          <p:cNvSpPr/>
          <p:nvPr/>
        </p:nvSpPr>
        <p:spPr>
          <a:xfrm>
            <a:off x="1731699" y="4936523"/>
            <a:ext cx="708917" cy="1222624"/>
          </a:xfrm>
          <a:prstGeom prst="upArrow">
            <a:avLst/>
          </a:prstGeom>
          <a:solidFill>
            <a:srgbClr val="FF3E3E">
              <a:alpha val="77255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Up Arrow 29">
            <a:extLst>
              <a:ext uri="{FF2B5EF4-FFF2-40B4-BE49-F238E27FC236}">
                <a16:creationId xmlns:a16="http://schemas.microsoft.com/office/drawing/2014/main" id="{6E722F5B-04ED-F448-A89E-AC29AD675734}"/>
              </a:ext>
            </a:extLst>
          </p:cNvPr>
          <p:cNvSpPr/>
          <p:nvPr/>
        </p:nvSpPr>
        <p:spPr>
          <a:xfrm>
            <a:off x="6568433" y="4936523"/>
            <a:ext cx="708917" cy="1222624"/>
          </a:xfrm>
          <a:prstGeom prst="upArrow">
            <a:avLst/>
          </a:prstGeom>
          <a:solidFill>
            <a:srgbClr val="640B6B">
              <a:alpha val="77255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32F365AC-0147-A541-BFD0-6B2298E5EFBA}"/>
              </a:ext>
            </a:extLst>
          </p:cNvPr>
          <p:cNvSpPr/>
          <p:nvPr/>
        </p:nvSpPr>
        <p:spPr>
          <a:xfrm>
            <a:off x="4150066" y="4936523"/>
            <a:ext cx="708917" cy="1222624"/>
          </a:xfrm>
          <a:prstGeom prst="upArrow">
            <a:avLst/>
          </a:prstGeom>
          <a:solidFill>
            <a:srgbClr val="00BE78">
              <a:alpha val="77255"/>
            </a:srgb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BBDEA6EE-8E99-4149-B9F6-A288C73CCD5B}"/>
              </a:ext>
            </a:extLst>
          </p:cNvPr>
          <p:cNvSpPr/>
          <p:nvPr/>
        </p:nvSpPr>
        <p:spPr>
          <a:xfrm>
            <a:off x="5367940" y="4936523"/>
            <a:ext cx="708917" cy="1222624"/>
          </a:xfrm>
          <a:prstGeom prst="upArrow">
            <a:avLst/>
          </a:prstGeom>
          <a:solidFill>
            <a:schemeClr val="accent1">
              <a:alpha val="77509"/>
            </a:scheme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BAA8F811-DE07-9A46-996C-4E2726E0BD12}"/>
              </a:ext>
            </a:extLst>
          </p:cNvPr>
          <p:cNvSpPr/>
          <p:nvPr/>
        </p:nvSpPr>
        <p:spPr>
          <a:xfrm>
            <a:off x="2920804" y="4936523"/>
            <a:ext cx="708917" cy="1222624"/>
          </a:xfrm>
          <a:prstGeom prst="upArrow">
            <a:avLst/>
          </a:prstGeom>
          <a:solidFill>
            <a:schemeClr val="accent2">
              <a:lumMod val="75000"/>
              <a:alpha val="77255"/>
            </a:schemeClr>
          </a:solidFill>
          <a:ln w="15875">
            <a:solidFill>
              <a:schemeClr val="tx1">
                <a:lumMod val="95000"/>
                <a:lumOff val="5000"/>
                <a:alpha val="61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90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B06F33-44B8-4341-BA65-7EB6D1084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DE663-66E6-C842-973C-9A9729A3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" y="0"/>
            <a:ext cx="8977219" cy="685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209EF-8E2F-754C-AF9E-6E64788379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9957">
            <a:off x="1949449" y="830992"/>
            <a:ext cx="5080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9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B06F33-44B8-4341-BA65-7EB6D1084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DE663-66E6-C842-973C-9A9729A3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" y="0"/>
            <a:ext cx="8977219" cy="685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308BB-6607-9A4B-86E1-A9BCA420B9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6625" y="1200846"/>
            <a:ext cx="4920441" cy="461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31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0</Words>
  <Application>Microsoft Macintosh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Evans</dc:creator>
  <cp:lastModifiedBy>David Evans</cp:lastModifiedBy>
  <cp:revision>1</cp:revision>
  <dcterms:created xsi:type="dcterms:W3CDTF">2022-01-09T20:17:48Z</dcterms:created>
  <dcterms:modified xsi:type="dcterms:W3CDTF">2022-01-09T21:25:52Z</dcterms:modified>
</cp:coreProperties>
</file>